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3724c058a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3724c058a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3724c058a4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3724c058a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3724c058a4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3724c058a4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3724c058a4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3724c058a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med">
        <p14:gallery dir="l"/>
      </p:transition>
    </mc:Choice>
    <mc:Fallback>
      <p:transition spd="med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MVP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 Minimum Variable product )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198675" y="151325"/>
            <a:ext cx="8401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By Hassan Shahzad 11-B 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61400"/>
            <a:ext cx="8520600" cy="6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What is MVP?</a:t>
            </a:r>
            <a:endParaRPr b="1"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2096725" y="1208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MVP is a product that has just enough features</a:t>
            </a:r>
            <a:endParaRPr sz="2000"/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/>
              <a:t>           to meet the needs of early adopters.</a:t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(Build, Measure, Learn)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5900" y="1460425"/>
            <a:ext cx="4725268" cy="265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Real-World Examples of MVP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7013" y="1500188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4736100" y="2110050"/>
            <a:ext cx="170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2.1 billion</a:t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Font typeface="Georgia"/>
              <a:buAutoNum type="arabicPeriod"/>
            </a:pPr>
            <a:r>
              <a:rPr b="1" lang="en" sz="3400">
                <a:latin typeface="Georgia"/>
                <a:ea typeface="Georgia"/>
                <a:cs typeface="Georgia"/>
                <a:sym typeface="Georgia"/>
              </a:rPr>
              <a:t>Start small</a:t>
            </a:r>
            <a:endParaRPr b="1" sz="3400">
              <a:latin typeface="Georgia"/>
              <a:ea typeface="Georgia"/>
              <a:cs typeface="Georgia"/>
              <a:sym typeface="Georgia"/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Font typeface="Georgia"/>
              <a:buAutoNum type="arabicPeriod"/>
            </a:pPr>
            <a:r>
              <a:rPr b="1" lang="en" sz="3400">
                <a:latin typeface="Georgia"/>
                <a:ea typeface="Georgia"/>
                <a:cs typeface="Georgia"/>
                <a:sym typeface="Georgia"/>
              </a:rPr>
              <a:t>Learn Fast</a:t>
            </a:r>
            <a:endParaRPr b="1" sz="3400">
              <a:latin typeface="Georgia"/>
              <a:ea typeface="Georgia"/>
              <a:cs typeface="Georgia"/>
              <a:sym typeface="Georgia"/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Font typeface="Georgia"/>
              <a:buAutoNum type="arabicPeriod"/>
            </a:pPr>
            <a:r>
              <a:rPr b="1" lang="en" sz="3400">
                <a:latin typeface="Georgia"/>
                <a:ea typeface="Georgia"/>
                <a:cs typeface="Georgia"/>
                <a:sym typeface="Georgia"/>
              </a:rPr>
              <a:t>Grow smart</a:t>
            </a:r>
            <a:endParaRPr b="1" sz="3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4" name="Google Shape;84;p17"/>
          <p:cNvSpPr txBox="1"/>
          <p:nvPr/>
        </p:nvSpPr>
        <p:spPr>
          <a:xfrm>
            <a:off x="-866050" y="478950"/>
            <a:ext cx="9173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